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</p:sldIdLst>
  <p:sldSz cx="9144000" cy="6858000" type="screen4x3"/>
  <p:notesSz cx="18288000" cy="10287000"/>
  <p:defaultTextStyle>
    <a:defPPr>
      <a:defRPr lang="pt-BR"/>
    </a:defPPr>
    <a:lvl1pPr marL="0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6032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2064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68096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4128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0160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36192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792224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48256" algn="l" defTabSz="51206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592" y="-774"/>
      </p:cViewPr>
      <p:guideLst>
        <p:guide orient="horz" pos="1920"/>
        <p:guide pos="10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6927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019" y="2023608"/>
            <a:ext cx="6805962" cy="954107"/>
          </a:xfrm>
        </p:spPr>
        <p:txBody>
          <a:bodyPr lIns="0" tIns="0" rIns="0" bIns="0"/>
          <a:lstStyle>
            <a:lvl1pPr>
              <a:defRPr sz="6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40341" y="1983861"/>
            <a:ext cx="4263319" cy="1246495"/>
          </a:xfrm>
        </p:spPr>
        <p:txBody>
          <a:bodyPr lIns="0" tIns="0" rIns="0" bIns="0"/>
          <a:lstStyle>
            <a:lvl1pPr>
              <a:defRPr sz="81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019" y="2023608"/>
            <a:ext cx="6805962" cy="954107"/>
          </a:xfrm>
        </p:spPr>
        <p:txBody>
          <a:bodyPr lIns="0" tIns="0" rIns="0" bIns="0"/>
          <a:lstStyle>
            <a:lvl1pPr>
              <a:defRPr sz="6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019" y="2023608"/>
            <a:ext cx="6805962" cy="954107"/>
          </a:xfrm>
        </p:spPr>
        <p:txBody>
          <a:bodyPr lIns="0" tIns="0" rIns="0" bIns="0"/>
          <a:lstStyle>
            <a:lvl1pPr>
              <a:defRPr sz="6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2552700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2552065" cy="6652260"/>
          </a:xfrm>
          <a:custGeom>
            <a:avLst/>
            <a:gdLst/>
            <a:ahLst/>
            <a:cxnLst/>
            <a:rect l="l" t="t" r="r" b="b"/>
            <a:pathLst>
              <a:path w="5104130" h="9978390">
                <a:moveTo>
                  <a:pt x="0" y="9977848"/>
                </a:moveTo>
                <a:lnTo>
                  <a:pt x="5103832" y="9977848"/>
                </a:lnTo>
                <a:lnTo>
                  <a:pt x="5103832" y="0"/>
                </a:lnTo>
                <a:lnTo>
                  <a:pt x="0" y="0"/>
                </a:lnTo>
                <a:lnTo>
                  <a:pt x="0" y="9977848"/>
                </a:lnTo>
                <a:close/>
              </a:path>
            </a:pathLst>
          </a:custGeom>
          <a:solidFill>
            <a:srgbClr val="DB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5248106"/>
            <a:ext cx="9144000" cy="1609937"/>
          </a:xfrm>
          <a:custGeom>
            <a:avLst/>
            <a:gdLst/>
            <a:ahLst/>
            <a:cxnLst/>
            <a:rect l="l" t="t" r="r" b="b"/>
            <a:pathLst>
              <a:path w="18288000" h="2414904">
                <a:moveTo>
                  <a:pt x="18287988" y="159131"/>
                </a:moveTo>
                <a:lnTo>
                  <a:pt x="18275211" y="152336"/>
                </a:lnTo>
                <a:lnTo>
                  <a:pt x="18251450" y="139700"/>
                </a:lnTo>
                <a:lnTo>
                  <a:pt x="18104282" y="101600"/>
                </a:lnTo>
                <a:lnTo>
                  <a:pt x="18054270" y="76200"/>
                </a:lnTo>
                <a:lnTo>
                  <a:pt x="18004257" y="63500"/>
                </a:lnTo>
                <a:lnTo>
                  <a:pt x="17954257" y="63500"/>
                </a:lnTo>
                <a:lnTo>
                  <a:pt x="17804575" y="25400"/>
                </a:lnTo>
                <a:lnTo>
                  <a:pt x="17754842" y="25400"/>
                </a:lnTo>
                <a:lnTo>
                  <a:pt x="17705223" y="12700"/>
                </a:lnTo>
                <a:lnTo>
                  <a:pt x="17655744" y="12700"/>
                </a:lnTo>
                <a:lnTo>
                  <a:pt x="17606429" y="0"/>
                </a:lnTo>
                <a:lnTo>
                  <a:pt x="17314825" y="0"/>
                </a:lnTo>
                <a:lnTo>
                  <a:pt x="17267136" y="12700"/>
                </a:lnTo>
                <a:lnTo>
                  <a:pt x="17172712" y="12700"/>
                </a:lnTo>
                <a:lnTo>
                  <a:pt x="17126014" y="25400"/>
                </a:lnTo>
                <a:lnTo>
                  <a:pt x="17079684" y="25400"/>
                </a:lnTo>
                <a:lnTo>
                  <a:pt x="16898455" y="76200"/>
                </a:lnTo>
                <a:lnTo>
                  <a:pt x="16854272" y="76200"/>
                </a:lnTo>
                <a:lnTo>
                  <a:pt x="16810584" y="101600"/>
                </a:lnTo>
                <a:lnTo>
                  <a:pt x="16641064" y="152400"/>
                </a:lnTo>
                <a:lnTo>
                  <a:pt x="16600094" y="177800"/>
                </a:lnTo>
                <a:lnTo>
                  <a:pt x="16559733" y="190500"/>
                </a:lnTo>
                <a:lnTo>
                  <a:pt x="16520008" y="215900"/>
                </a:lnTo>
                <a:lnTo>
                  <a:pt x="16480917" y="228600"/>
                </a:lnTo>
                <a:lnTo>
                  <a:pt x="16442487" y="254000"/>
                </a:lnTo>
                <a:lnTo>
                  <a:pt x="16404743" y="279400"/>
                </a:lnTo>
                <a:lnTo>
                  <a:pt x="16367697" y="304800"/>
                </a:lnTo>
                <a:lnTo>
                  <a:pt x="16331387" y="330200"/>
                </a:lnTo>
                <a:lnTo>
                  <a:pt x="16295802" y="355600"/>
                </a:lnTo>
                <a:lnTo>
                  <a:pt x="16260991" y="381000"/>
                </a:lnTo>
                <a:lnTo>
                  <a:pt x="16226955" y="406400"/>
                </a:lnTo>
                <a:lnTo>
                  <a:pt x="16193732" y="431800"/>
                </a:lnTo>
                <a:lnTo>
                  <a:pt x="16161309" y="457200"/>
                </a:lnTo>
                <a:lnTo>
                  <a:pt x="16129737" y="482600"/>
                </a:lnTo>
                <a:lnTo>
                  <a:pt x="16099028" y="520700"/>
                </a:lnTo>
                <a:lnTo>
                  <a:pt x="16069196" y="546100"/>
                </a:lnTo>
                <a:lnTo>
                  <a:pt x="16040265" y="584200"/>
                </a:lnTo>
                <a:lnTo>
                  <a:pt x="16012249" y="609600"/>
                </a:lnTo>
                <a:lnTo>
                  <a:pt x="15985160" y="647700"/>
                </a:lnTo>
                <a:lnTo>
                  <a:pt x="15959049" y="673100"/>
                </a:lnTo>
                <a:lnTo>
                  <a:pt x="15933903" y="711200"/>
                </a:lnTo>
                <a:lnTo>
                  <a:pt x="15909747" y="749300"/>
                </a:lnTo>
                <a:lnTo>
                  <a:pt x="15886621" y="787400"/>
                </a:lnTo>
                <a:lnTo>
                  <a:pt x="15864523" y="812800"/>
                </a:lnTo>
                <a:lnTo>
                  <a:pt x="15843479" y="850900"/>
                </a:lnTo>
                <a:lnTo>
                  <a:pt x="15823514" y="889000"/>
                </a:lnTo>
                <a:lnTo>
                  <a:pt x="15804642" y="927100"/>
                </a:lnTo>
                <a:lnTo>
                  <a:pt x="15786875" y="965200"/>
                </a:lnTo>
                <a:lnTo>
                  <a:pt x="15770251" y="1016000"/>
                </a:lnTo>
                <a:lnTo>
                  <a:pt x="15754782" y="1054100"/>
                </a:lnTo>
                <a:lnTo>
                  <a:pt x="15740482" y="1092200"/>
                </a:lnTo>
                <a:lnTo>
                  <a:pt x="15727375" y="1130300"/>
                </a:lnTo>
                <a:lnTo>
                  <a:pt x="15715552" y="1181100"/>
                </a:lnTo>
                <a:lnTo>
                  <a:pt x="15705074" y="1219200"/>
                </a:lnTo>
                <a:lnTo>
                  <a:pt x="15695943" y="1257300"/>
                </a:lnTo>
                <a:lnTo>
                  <a:pt x="15688132" y="1308100"/>
                </a:lnTo>
                <a:lnTo>
                  <a:pt x="15681643" y="1346200"/>
                </a:lnTo>
                <a:lnTo>
                  <a:pt x="15676448" y="1384300"/>
                </a:lnTo>
                <a:lnTo>
                  <a:pt x="15672550" y="1435100"/>
                </a:lnTo>
                <a:lnTo>
                  <a:pt x="15669921" y="1473200"/>
                </a:lnTo>
                <a:lnTo>
                  <a:pt x="15668574" y="1511300"/>
                </a:lnTo>
                <a:lnTo>
                  <a:pt x="15668486" y="1562100"/>
                </a:lnTo>
                <a:lnTo>
                  <a:pt x="15669629" y="1600200"/>
                </a:lnTo>
                <a:lnTo>
                  <a:pt x="15672016" y="1638300"/>
                </a:lnTo>
                <a:lnTo>
                  <a:pt x="15675610" y="1689100"/>
                </a:lnTo>
                <a:lnTo>
                  <a:pt x="15680436" y="1727200"/>
                </a:lnTo>
                <a:lnTo>
                  <a:pt x="15686443" y="1765300"/>
                </a:lnTo>
                <a:lnTo>
                  <a:pt x="15693644" y="1816100"/>
                </a:lnTo>
                <a:lnTo>
                  <a:pt x="15702014" y="1854200"/>
                </a:lnTo>
                <a:lnTo>
                  <a:pt x="15711539" y="1892300"/>
                </a:lnTo>
                <a:lnTo>
                  <a:pt x="15722232" y="1943100"/>
                </a:lnTo>
                <a:lnTo>
                  <a:pt x="15734056" y="1981200"/>
                </a:lnTo>
                <a:lnTo>
                  <a:pt x="15746997" y="2019300"/>
                </a:lnTo>
                <a:lnTo>
                  <a:pt x="15761069" y="2057400"/>
                </a:lnTo>
                <a:lnTo>
                  <a:pt x="15776232" y="2095500"/>
                </a:lnTo>
                <a:lnTo>
                  <a:pt x="15779496" y="2105698"/>
                </a:lnTo>
                <a:lnTo>
                  <a:pt x="0" y="2105698"/>
                </a:lnTo>
                <a:lnTo>
                  <a:pt x="0" y="2414841"/>
                </a:lnTo>
                <a:lnTo>
                  <a:pt x="15937103" y="2414841"/>
                </a:lnTo>
                <a:lnTo>
                  <a:pt x="18287988" y="2414854"/>
                </a:lnTo>
                <a:lnTo>
                  <a:pt x="18287988" y="159131"/>
                </a:lnTo>
                <a:close/>
              </a:path>
            </a:pathLst>
          </a:custGeom>
          <a:solidFill>
            <a:srgbClr val="8504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909205" y="5330345"/>
            <a:ext cx="1235075" cy="1527810"/>
          </a:xfrm>
          <a:custGeom>
            <a:avLst/>
            <a:gdLst/>
            <a:ahLst/>
            <a:cxnLst/>
            <a:rect l="l" t="t" r="r" b="b"/>
            <a:pathLst>
              <a:path w="2470150" h="2291715">
                <a:moveTo>
                  <a:pt x="289241" y="2291481"/>
                </a:moveTo>
                <a:lnTo>
                  <a:pt x="258296" y="2246224"/>
                </a:lnTo>
                <a:lnTo>
                  <a:pt x="234186" y="2208542"/>
                </a:lnTo>
                <a:lnTo>
                  <a:pt x="211172" y="2170409"/>
                </a:lnTo>
                <a:lnTo>
                  <a:pt x="189314" y="2131930"/>
                </a:lnTo>
                <a:lnTo>
                  <a:pt x="168483" y="2092875"/>
                </a:lnTo>
                <a:lnTo>
                  <a:pt x="148837" y="2053516"/>
                </a:lnTo>
                <a:lnTo>
                  <a:pt x="130342" y="2013791"/>
                </a:lnTo>
                <a:lnTo>
                  <a:pt x="113011" y="1973721"/>
                </a:lnTo>
                <a:lnTo>
                  <a:pt x="96858" y="1933327"/>
                </a:lnTo>
                <a:lnTo>
                  <a:pt x="81898" y="1892629"/>
                </a:lnTo>
                <a:lnTo>
                  <a:pt x="68144" y="1851650"/>
                </a:lnTo>
                <a:lnTo>
                  <a:pt x="55610" y="1810410"/>
                </a:lnTo>
                <a:lnTo>
                  <a:pt x="44310" y="1768931"/>
                </a:lnTo>
                <a:lnTo>
                  <a:pt x="34257" y="1727233"/>
                </a:lnTo>
                <a:lnTo>
                  <a:pt x="25467" y="1685337"/>
                </a:lnTo>
                <a:lnTo>
                  <a:pt x="17952" y="1643265"/>
                </a:lnTo>
                <a:lnTo>
                  <a:pt x="11727" y="1601038"/>
                </a:lnTo>
                <a:lnTo>
                  <a:pt x="6805" y="1558677"/>
                </a:lnTo>
                <a:lnTo>
                  <a:pt x="3201" y="1516203"/>
                </a:lnTo>
                <a:lnTo>
                  <a:pt x="928" y="1473637"/>
                </a:lnTo>
                <a:lnTo>
                  <a:pt x="0" y="1431000"/>
                </a:lnTo>
                <a:lnTo>
                  <a:pt x="430" y="1388314"/>
                </a:lnTo>
                <a:lnTo>
                  <a:pt x="2234" y="1345599"/>
                </a:lnTo>
                <a:lnTo>
                  <a:pt x="5425" y="1302876"/>
                </a:lnTo>
                <a:lnTo>
                  <a:pt x="10017" y="1260168"/>
                </a:lnTo>
                <a:lnTo>
                  <a:pt x="16023" y="1217494"/>
                </a:lnTo>
                <a:lnTo>
                  <a:pt x="23457" y="1174876"/>
                </a:lnTo>
                <a:lnTo>
                  <a:pt x="32334" y="1132335"/>
                </a:lnTo>
                <a:lnTo>
                  <a:pt x="42668" y="1089892"/>
                </a:lnTo>
                <a:lnTo>
                  <a:pt x="54459" y="1047613"/>
                </a:lnTo>
                <a:lnTo>
                  <a:pt x="67644" y="1005742"/>
                </a:lnTo>
                <a:lnTo>
                  <a:pt x="82168" y="964451"/>
                </a:lnTo>
                <a:lnTo>
                  <a:pt x="97938" y="923956"/>
                </a:lnTo>
                <a:lnTo>
                  <a:pt x="114960" y="884184"/>
                </a:lnTo>
                <a:lnTo>
                  <a:pt x="133209" y="845144"/>
                </a:lnTo>
                <a:lnTo>
                  <a:pt x="152663" y="806847"/>
                </a:lnTo>
                <a:lnTo>
                  <a:pt x="173298" y="769303"/>
                </a:lnTo>
                <a:lnTo>
                  <a:pt x="195091" y="732521"/>
                </a:lnTo>
                <a:lnTo>
                  <a:pt x="218019" y="696513"/>
                </a:lnTo>
                <a:lnTo>
                  <a:pt x="242059" y="661287"/>
                </a:lnTo>
                <a:lnTo>
                  <a:pt x="267188" y="626855"/>
                </a:lnTo>
                <a:lnTo>
                  <a:pt x="293382" y="593226"/>
                </a:lnTo>
                <a:lnTo>
                  <a:pt x="320619" y="560411"/>
                </a:lnTo>
                <a:lnTo>
                  <a:pt x="348875" y="528419"/>
                </a:lnTo>
                <a:lnTo>
                  <a:pt x="378127" y="497260"/>
                </a:lnTo>
                <a:lnTo>
                  <a:pt x="408351" y="466946"/>
                </a:lnTo>
                <a:lnTo>
                  <a:pt x="439526" y="437485"/>
                </a:lnTo>
                <a:lnTo>
                  <a:pt x="471627" y="408889"/>
                </a:lnTo>
                <a:lnTo>
                  <a:pt x="504631" y="381166"/>
                </a:lnTo>
                <a:lnTo>
                  <a:pt x="538516" y="354328"/>
                </a:lnTo>
                <a:lnTo>
                  <a:pt x="573257" y="328384"/>
                </a:lnTo>
                <a:lnTo>
                  <a:pt x="608833" y="303344"/>
                </a:lnTo>
                <a:lnTo>
                  <a:pt x="645219" y="279219"/>
                </a:lnTo>
                <a:lnTo>
                  <a:pt x="682393" y="256018"/>
                </a:lnTo>
                <a:lnTo>
                  <a:pt x="720331" y="233752"/>
                </a:lnTo>
                <a:lnTo>
                  <a:pt x="759011" y="212431"/>
                </a:lnTo>
                <a:lnTo>
                  <a:pt x="798408" y="192065"/>
                </a:lnTo>
                <a:lnTo>
                  <a:pt x="838501" y="172665"/>
                </a:lnTo>
                <a:lnTo>
                  <a:pt x="879265" y="154239"/>
                </a:lnTo>
                <a:lnTo>
                  <a:pt x="920678" y="136798"/>
                </a:lnTo>
                <a:lnTo>
                  <a:pt x="962716" y="120353"/>
                </a:lnTo>
                <a:lnTo>
                  <a:pt x="1005356" y="104914"/>
                </a:lnTo>
                <a:lnTo>
                  <a:pt x="1048576" y="90490"/>
                </a:lnTo>
                <a:lnTo>
                  <a:pt x="1092352" y="77092"/>
                </a:lnTo>
                <a:lnTo>
                  <a:pt x="1136660" y="64729"/>
                </a:lnTo>
                <a:lnTo>
                  <a:pt x="1181478" y="53413"/>
                </a:lnTo>
                <a:lnTo>
                  <a:pt x="1226782" y="43152"/>
                </a:lnTo>
                <a:lnTo>
                  <a:pt x="1272550" y="33958"/>
                </a:lnTo>
                <a:lnTo>
                  <a:pt x="1318758" y="25840"/>
                </a:lnTo>
                <a:lnTo>
                  <a:pt x="1365383" y="18809"/>
                </a:lnTo>
                <a:lnTo>
                  <a:pt x="1412401" y="12874"/>
                </a:lnTo>
                <a:lnTo>
                  <a:pt x="1459790" y="8045"/>
                </a:lnTo>
                <a:lnTo>
                  <a:pt x="1507527" y="4333"/>
                </a:lnTo>
                <a:lnTo>
                  <a:pt x="1555588" y="1748"/>
                </a:lnTo>
                <a:lnTo>
                  <a:pt x="1603950" y="300"/>
                </a:lnTo>
                <a:lnTo>
                  <a:pt x="1652590" y="0"/>
                </a:lnTo>
                <a:lnTo>
                  <a:pt x="1701485" y="856"/>
                </a:lnTo>
                <a:lnTo>
                  <a:pt x="1750612" y="2879"/>
                </a:lnTo>
                <a:lnTo>
                  <a:pt x="1799947" y="6080"/>
                </a:lnTo>
                <a:lnTo>
                  <a:pt x="1849468" y="10468"/>
                </a:lnTo>
                <a:lnTo>
                  <a:pt x="1899150" y="16054"/>
                </a:lnTo>
                <a:lnTo>
                  <a:pt x="1948972" y="22848"/>
                </a:lnTo>
                <a:lnTo>
                  <a:pt x="1998909" y="30859"/>
                </a:lnTo>
                <a:lnTo>
                  <a:pt x="2048940" y="40098"/>
                </a:lnTo>
                <a:lnTo>
                  <a:pt x="2099039" y="50575"/>
                </a:lnTo>
                <a:lnTo>
                  <a:pt x="2149185" y="62301"/>
                </a:lnTo>
                <a:lnTo>
                  <a:pt x="2199355" y="75285"/>
                </a:lnTo>
                <a:lnTo>
                  <a:pt x="2249582" y="89555"/>
                </a:lnTo>
                <a:lnTo>
                  <a:pt x="2299344" y="104965"/>
                </a:lnTo>
                <a:lnTo>
                  <a:pt x="2348472" y="121456"/>
                </a:lnTo>
                <a:lnTo>
                  <a:pt x="2396895" y="138989"/>
                </a:lnTo>
                <a:lnTo>
                  <a:pt x="2469590" y="167947"/>
                </a:lnTo>
                <a:lnTo>
                  <a:pt x="2469590" y="2291481"/>
                </a:lnTo>
                <a:lnTo>
                  <a:pt x="289241" y="22914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70517" y="5620875"/>
            <a:ext cx="1047750" cy="11366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019" y="2023608"/>
            <a:ext cx="6805962" cy="16927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40341" y="1983861"/>
            <a:ext cx="4263319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1" y="6377940"/>
            <a:ext cx="21031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56032">
        <a:defRPr>
          <a:latin typeface="+mn-lt"/>
          <a:ea typeface="+mn-ea"/>
          <a:cs typeface="+mn-cs"/>
        </a:defRPr>
      </a:lvl2pPr>
      <a:lvl3pPr marL="512064">
        <a:defRPr>
          <a:latin typeface="+mn-lt"/>
          <a:ea typeface="+mn-ea"/>
          <a:cs typeface="+mn-cs"/>
        </a:defRPr>
      </a:lvl3pPr>
      <a:lvl4pPr marL="768096">
        <a:defRPr>
          <a:latin typeface="+mn-lt"/>
          <a:ea typeface="+mn-ea"/>
          <a:cs typeface="+mn-cs"/>
        </a:defRPr>
      </a:lvl4pPr>
      <a:lvl5pPr marL="1024128">
        <a:defRPr>
          <a:latin typeface="+mn-lt"/>
          <a:ea typeface="+mn-ea"/>
          <a:cs typeface="+mn-cs"/>
        </a:defRPr>
      </a:lvl5pPr>
      <a:lvl6pPr marL="1280160">
        <a:defRPr>
          <a:latin typeface="+mn-lt"/>
          <a:ea typeface="+mn-ea"/>
          <a:cs typeface="+mn-cs"/>
        </a:defRPr>
      </a:lvl6pPr>
      <a:lvl7pPr marL="1536192">
        <a:defRPr>
          <a:latin typeface="+mn-lt"/>
          <a:ea typeface="+mn-ea"/>
          <a:cs typeface="+mn-cs"/>
        </a:defRPr>
      </a:lvl7pPr>
      <a:lvl8pPr marL="1792224">
        <a:defRPr>
          <a:latin typeface="+mn-lt"/>
          <a:ea typeface="+mn-ea"/>
          <a:cs typeface="+mn-cs"/>
        </a:defRPr>
      </a:lvl8pPr>
      <a:lvl9pPr marL="20482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56032">
        <a:defRPr>
          <a:latin typeface="+mn-lt"/>
          <a:ea typeface="+mn-ea"/>
          <a:cs typeface="+mn-cs"/>
        </a:defRPr>
      </a:lvl2pPr>
      <a:lvl3pPr marL="512064">
        <a:defRPr>
          <a:latin typeface="+mn-lt"/>
          <a:ea typeface="+mn-ea"/>
          <a:cs typeface="+mn-cs"/>
        </a:defRPr>
      </a:lvl3pPr>
      <a:lvl4pPr marL="768096">
        <a:defRPr>
          <a:latin typeface="+mn-lt"/>
          <a:ea typeface="+mn-ea"/>
          <a:cs typeface="+mn-cs"/>
        </a:defRPr>
      </a:lvl4pPr>
      <a:lvl5pPr marL="1024128">
        <a:defRPr>
          <a:latin typeface="+mn-lt"/>
          <a:ea typeface="+mn-ea"/>
          <a:cs typeface="+mn-cs"/>
        </a:defRPr>
      </a:lvl5pPr>
      <a:lvl6pPr marL="1280160">
        <a:defRPr>
          <a:latin typeface="+mn-lt"/>
          <a:ea typeface="+mn-ea"/>
          <a:cs typeface="+mn-cs"/>
        </a:defRPr>
      </a:lvl6pPr>
      <a:lvl7pPr marL="1536192">
        <a:defRPr>
          <a:latin typeface="+mn-lt"/>
          <a:ea typeface="+mn-ea"/>
          <a:cs typeface="+mn-cs"/>
        </a:defRPr>
      </a:lvl7pPr>
      <a:lvl8pPr marL="1792224">
        <a:defRPr>
          <a:latin typeface="+mn-lt"/>
          <a:ea typeface="+mn-ea"/>
          <a:cs typeface="+mn-cs"/>
        </a:defRPr>
      </a:lvl8pPr>
      <a:lvl9pPr marL="20482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504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440341" y="1983861"/>
            <a:ext cx="4263319" cy="1832399"/>
          </a:xfrm>
          <a:prstGeom prst="rect">
            <a:avLst/>
          </a:prstGeom>
        </p:spPr>
        <p:txBody>
          <a:bodyPr vert="horz" wrap="square" lIns="0" tIns="211938" rIns="0" bIns="0" rtlCol="0">
            <a:spAutoFit/>
          </a:bodyPr>
          <a:lstStyle/>
          <a:p>
            <a:pPr marL="7112" marR="2845" algn="ctr">
              <a:lnSpc>
                <a:spcPts val="8064"/>
              </a:lnSpc>
              <a:spcBef>
                <a:spcPts val="1669"/>
              </a:spcBef>
            </a:pPr>
            <a:r>
              <a:rPr spc="-84" dirty="0" smtClean="0"/>
              <a:t>TÍTULO</a:t>
            </a:r>
            <a:endParaRPr spc="-84" dirty="0"/>
          </a:p>
          <a:p>
            <a:pPr algn="ctr">
              <a:spcBef>
                <a:spcPts val="2579"/>
              </a:spcBef>
            </a:pPr>
            <a:r>
              <a:rPr lang="pt-BR" sz="1600" b="0" spc="6" dirty="0" smtClean="0">
                <a:latin typeface="Verdana"/>
                <a:cs typeface="Verdana"/>
              </a:rPr>
              <a:t>Palestrante</a:t>
            </a:r>
            <a:endParaRPr sz="1600" dirty="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11358" y="4419600"/>
            <a:ext cx="2452687" cy="202165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" y="990600"/>
            <a:ext cx="8735445" cy="438069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800" b="0" spc="-257" dirty="0"/>
              <a:t>III</a:t>
            </a:r>
            <a:r>
              <a:rPr sz="2800" b="0" spc="-142" dirty="0"/>
              <a:t> </a:t>
            </a:r>
            <a:r>
              <a:rPr sz="2800" b="0" spc="190" dirty="0"/>
              <a:t>W</a:t>
            </a:r>
            <a:r>
              <a:rPr sz="2800" b="0" spc="-28" dirty="0"/>
              <a:t>O</a:t>
            </a:r>
            <a:r>
              <a:rPr sz="2800" b="0" spc="-8" dirty="0"/>
              <a:t>R</a:t>
            </a:r>
            <a:r>
              <a:rPr sz="2800" b="0" spc="-95" dirty="0"/>
              <a:t>K</a:t>
            </a:r>
            <a:r>
              <a:rPr sz="2800" b="0" spc="-98" dirty="0"/>
              <a:t>S</a:t>
            </a:r>
            <a:r>
              <a:rPr sz="2800" b="0" spc="20" dirty="0"/>
              <a:t>H</a:t>
            </a:r>
            <a:r>
              <a:rPr sz="2800" b="0" spc="-28" dirty="0"/>
              <a:t>O</a:t>
            </a:r>
            <a:r>
              <a:rPr sz="2800" b="0" spc="73" dirty="0"/>
              <a:t>P</a:t>
            </a:r>
            <a:r>
              <a:rPr sz="2800" b="0" spc="-142" dirty="0"/>
              <a:t> </a:t>
            </a:r>
            <a:r>
              <a:rPr sz="2800" b="0" spc="6" dirty="0"/>
              <a:t>M</a:t>
            </a:r>
            <a:r>
              <a:rPr sz="2800" b="0" spc="-257" dirty="0"/>
              <a:t>I</a:t>
            </a:r>
            <a:r>
              <a:rPr sz="2800" b="0" spc="-8" dirty="0"/>
              <a:t>N</a:t>
            </a:r>
            <a:r>
              <a:rPr sz="2800" b="0" spc="-73" dirty="0"/>
              <a:t>E</a:t>
            </a:r>
            <a:r>
              <a:rPr sz="2800" b="0" spc="-257" dirty="0"/>
              <a:t>I</a:t>
            </a:r>
            <a:r>
              <a:rPr sz="2800" b="0" spc="-8" dirty="0"/>
              <a:t>R</a:t>
            </a:r>
            <a:r>
              <a:rPr sz="2800" b="0" spc="-25" dirty="0"/>
              <a:t>O</a:t>
            </a:r>
            <a:r>
              <a:rPr sz="2800" b="0" spc="-142" dirty="0"/>
              <a:t> </a:t>
            </a:r>
            <a:r>
              <a:rPr sz="2800" b="0" spc="-42" dirty="0"/>
              <a:t>D</a:t>
            </a:r>
            <a:r>
              <a:rPr sz="2800" b="0" spc="-70" dirty="0"/>
              <a:t>E</a:t>
            </a:r>
            <a:r>
              <a:rPr sz="2800" b="0" spc="-142" dirty="0"/>
              <a:t> </a:t>
            </a:r>
            <a:r>
              <a:rPr sz="2800" b="0" spc="-25" dirty="0"/>
              <a:t>C</a:t>
            </a:r>
            <a:r>
              <a:rPr sz="2800" b="0" spc="-257" dirty="0"/>
              <a:t>I</a:t>
            </a:r>
            <a:r>
              <a:rPr sz="2800" b="0" spc="-73" dirty="0"/>
              <a:t>Ê</a:t>
            </a:r>
            <a:r>
              <a:rPr sz="2800" b="0" spc="-8" dirty="0"/>
              <a:t>N</a:t>
            </a:r>
            <a:r>
              <a:rPr sz="2800" b="0" spc="-25" dirty="0"/>
              <a:t>C</a:t>
            </a:r>
            <a:r>
              <a:rPr sz="2800" b="0" spc="-257" dirty="0"/>
              <a:t>I</a:t>
            </a:r>
            <a:r>
              <a:rPr sz="2800" b="0" spc="76" dirty="0"/>
              <a:t>A</a:t>
            </a:r>
            <a:r>
              <a:rPr sz="2800" b="0" spc="-95" dirty="0"/>
              <a:t>S</a:t>
            </a:r>
            <a:r>
              <a:rPr sz="2800" b="0" spc="-142" dirty="0"/>
              <a:t> </a:t>
            </a:r>
            <a:r>
              <a:rPr sz="2800" b="0" spc="-22" dirty="0"/>
              <a:t>F</a:t>
            </a:r>
            <a:r>
              <a:rPr sz="2800" b="0" spc="-28" dirty="0"/>
              <a:t>O</a:t>
            </a:r>
            <a:r>
              <a:rPr sz="2800" b="0" spc="-8" dirty="0"/>
              <a:t>R</a:t>
            </a:r>
            <a:r>
              <a:rPr sz="2800" b="0" spc="-73" dirty="0"/>
              <a:t>E</a:t>
            </a:r>
            <a:r>
              <a:rPr sz="2800" b="0" spc="-8" dirty="0"/>
              <a:t>N</a:t>
            </a:r>
            <a:r>
              <a:rPr sz="2800" b="0" spc="-98" dirty="0"/>
              <a:t>S</a:t>
            </a:r>
            <a:r>
              <a:rPr sz="2800" b="0" spc="-73" dirty="0"/>
              <a:t>E</a:t>
            </a:r>
            <a:r>
              <a:rPr sz="2800" b="0" spc="-95" dirty="0"/>
              <a:t>S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object 17"/>
          <p:cNvGrpSpPr/>
          <p:nvPr/>
        </p:nvGrpSpPr>
        <p:grpSpPr>
          <a:xfrm>
            <a:off x="0" y="0"/>
            <a:ext cx="9144000" cy="778510"/>
            <a:chOff x="0" y="0"/>
            <a:chExt cx="18288000" cy="1167765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9" cy="116718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0" y="0"/>
              <a:ext cx="18288000" cy="1163320"/>
            </a:xfrm>
            <a:custGeom>
              <a:avLst/>
              <a:gdLst/>
              <a:ahLst/>
              <a:cxnLst/>
              <a:rect l="l" t="t" r="r" b="b"/>
              <a:pathLst>
                <a:path w="18288000" h="1163320">
                  <a:moveTo>
                    <a:pt x="18287999" y="1163002"/>
                  </a:moveTo>
                  <a:lnTo>
                    <a:pt x="0" y="1163002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1163002"/>
                  </a:lnTo>
                  <a:close/>
                </a:path>
              </a:pathLst>
            </a:custGeom>
            <a:solidFill>
              <a:srgbClr val="DB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2895600" cy="453457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lang="pt-BR" sz="2900" b="0" kern="1200" spc="-39" dirty="0" smtClean="0">
                <a:latin typeface="Tahoma"/>
                <a:ea typeface="+mn-ea"/>
                <a:cs typeface="Tahoma"/>
              </a:rPr>
              <a:t>Título</a:t>
            </a:r>
            <a:endParaRPr sz="2900" b="0" kern="1200" spc="-39" dirty="0">
              <a:latin typeface="Tahoma"/>
              <a:ea typeface="+mn-e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0" y="5715000"/>
            <a:ext cx="9144000" cy="1143037"/>
            <a:chOff x="0" y="7872150"/>
            <a:chExt cx="18288000" cy="2414905"/>
          </a:xfrm>
        </p:grpSpPr>
        <p:sp>
          <p:nvSpPr>
            <p:cNvPr id="24" name="object 24"/>
            <p:cNvSpPr/>
            <p:nvPr/>
          </p:nvSpPr>
          <p:spPr>
            <a:xfrm>
              <a:off x="0" y="7872157"/>
              <a:ext cx="18288000" cy="2414905"/>
            </a:xfrm>
            <a:custGeom>
              <a:avLst/>
              <a:gdLst/>
              <a:ahLst/>
              <a:cxnLst/>
              <a:rect l="l" t="t" r="r" b="b"/>
              <a:pathLst>
                <a:path w="18288000" h="2414904">
                  <a:moveTo>
                    <a:pt x="18287988" y="159131"/>
                  </a:moveTo>
                  <a:lnTo>
                    <a:pt x="18275211" y="152336"/>
                  </a:lnTo>
                  <a:lnTo>
                    <a:pt x="18251450" y="139700"/>
                  </a:lnTo>
                  <a:lnTo>
                    <a:pt x="18104282" y="101600"/>
                  </a:lnTo>
                  <a:lnTo>
                    <a:pt x="18054270" y="76200"/>
                  </a:lnTo>
                  <a:lnTo>
                    <a:pt x="18004257" y="63500"/>
                  </a:lnTo>
                  <a:lnTo>
                    <a:pt x="17954257" y="63500"/>
                  </a:lnTo>
                  <a:lnTo>
                    <a:pt x="17804575" y="25400"/>
                  </a:lnTo>
                  <a:lnTo>
                    <a:pt x="17754842" y="25400"/>
                  </a:lnTo>
                  <a:lnTo>
                    <a:pt x="17705223" y="12700"/>
                  </a:lnTo>
                  <a:lnTo>
                    <a:pt x="17655744" y="12700"/>
                  </a:lnTo>
                  <a:lnTo>
                    <a:pt x="17606429" y="0"/>
                  </a:lnTo>
                  <a:lnTo>
                    <a:pt x="17314825" y="0"/>
                  </a:lnTo>
                  <a:lnTo>
                    <a:pt x="17267136" y="12700"/>
                  </a:lnTo>
                  <a:lnTo>
                    <a:pt x="17172712" y="12700"/>
                  </a:lnTo>
                  <a:lnTo>
                    <a:pt x="17126001" y="25400"/>
                  </a:lnTo>
                  <a:lnTo>
                    <a:pt x="17079684" y="25400"/>
                  </a:lnTo>
                  <a:lnTo>
                    <a:pt x="16898455" y="76200"/>
                  </a:lnTo>
                  <a:lnTo>
                    <a:pt x="16854272" y="76200"/>
                  </a:lnTo>
                  <a:lnTo>
                    <a:pt x="16810584" y="101600"/>
                  </a:lnTo>
                  <a:lnTo>
                    <a:pt x="16641064" y="152400"/>
                  </a:lnTo>
                  <a:lnTo>
                    <a:pt x="16600094" y="177800"/>
                  </a:lnTo>
                  <a:lnTo>
                    <a:pt x="16559733" y="190500"/>
                  </a:lnTo>
                  <a:lnTo>
                    <a:pt x="16520008" y="215900"/>
                  </a:lnTo>
                  <a:lnTo>
                    <a:pt x="16480917" y="228600"/>
                  </a:lnTo>
                  <a:lnTo>
                    <a:pt x="16442487" y="254000"/>
                  </a:lnTo>
                  <a:lnTo>
                    <a:pt x="16404743" y="279400"/>
                  </a:lnTo>
                  <a:lnTo>
                    <a:pt x="16367697" y="304800"/>
                  </a:lnTo>
                  <a:lnTo>
                    <a:pt x="16331387" y="330200"/>
                  </a:lnTo>
                  <a:lnTo>
                    <a:pt x="16295802" y="355600"/>
                  </a:lnTo>
                  <a:lnTo>
                    <a:pt x="16260991" y="381000"/>
                  </a:lnTo>
                  <a:lnTo>
                    <a:pt x="16226955" y="406400"/>
                  </a:lnTo>
                  <a:lnTo>
                    <a:pt x="16193732" y="431800"/>
                  </a:lnTo>
                  <a:lnTo>
                    <a:pt x="16161309" y="457200"/>
                  </a:lnTo>
                  <a:lnTo>
                    <a:pt x="16129737" y="482600"/>
                  </a:lnTo>
                  <a:lnTo>
                    <a:pt x="16099028" y="520700"/>
                  </a:lnTo>
                  <a:lnTo>
                    <a:pt x="16069196" y="546100"/>
                  </a:lnTo>
                  <a:lnTo>
                    <a:pt x="16040265" y="584200"/>
                  </a:lnTo>
                  <a:lnTo>
                    <a:pt x="16012249" y="609600"/>
                  </a:lnTo>
                  <a:lnTo>
                    <a:pt x="15985160" y="647700"/>
                  </a:lnTo>
                  <a:lnTo>
                    <a:pt x="15959036" y="673100"/>
                  </a:lnTo>
                  <a:lnTo>
                    <a:pt x="15933903" y="711200"/>
                  </a:lnTo>
                  <a:lnTo>
                    <a:pt x="15909747" y="749300"/>
                  </a:lnTo>
                  <a:lnTo>
                    <a:pt x="15886621" y="787400"/>
                  </a:lnTo>
                  <a:lnTo>
                    <a:pt x="15864523" y="812800"/>
                  </a:lnTo>
                  <a:lnTo>
                    <a:pt x="15843479" y="850900"/>
                  </a:lnTo>
                  <a:lnTo>
                    <a:pt x="15823514" y="889000"/>
                  </a:lnTo>
                  <a:lnTo>
                    <a:pt x="15804642" y="927100"/>
                  </a:lnTo>
                  <a:lnTo>
                    <a:pt x="15786875" y="965200"/>
                  </a:lnTo>
                  <a:lnTo>
                    <a:pt x="15770251" y="1016000"/>
                  </a:lnTo>
                  <a:lnTo>
                    <a:pt x="15754782" y="1054100"/>
                  </a:lnTo>
                  <a:lnTo>
                    <a:pt x="15740482" y="1092200"/>
                  </a:lnTo>
                  <a:lnTo>
                    <a:pt x="15727375" y="1130300"/>
                  </a:lnTo>
                  <a:lnTo>
                    <a:pt x="15715552" y="1181100"/>
                  </a:lnTo>
                  <a:lnTo>
                    <a:pt x="15705074" y="1219200"/>
                  </a:lnTo>
                  <a:lnTo>
                    <a:pt x="15695943" y="1257300"/>
                  </a:lnTo>
                  <a:lnTo>
                    <a:pt x="15688132" y="1308100"/>
                  </a:lnTo>
                  <a:lnTo>
                    <a:pt x="15681630" y="1346200"/>
                  </a:lnTo>
                  <a:lnTo>
                    <a:pt x="15676448" y="1384300"/>
                  </a:lnTo>
                  <a:lnTo>
                    <a:pt x="15672550" y="1435100"/>
                  </a:lnTo>
                  <a:lnTo>
                    <a:pt x="15669921" y="1473200"/>
                  </a:lnTo>
                  <a:lnTo>
                    <a:pt x="15668574" y="1511300"/>
                  </a:lnTo>
                  <a:lnTo>
                    <a:pt x="15668486" y="1562100"/>
                  </a:lnTo>
                  <a:lnTo>
                    <a:pt x="15669629" y="1600200"/>
                  </a:lnTo>
                  <a:lnTo>
                    <a:pt x="15672016" y="1638300"/>
                  </a:lnTo>
                  <a:lnTo>
                    <a:pt x="15675610" y="1689100"/>
                  </a:lnTo>
                  <a:lnTo>
                    <a:pt x="15680424" y="1727200"/>
                  </a:lnTo>
                  <a:lnTo>
                    <a:pt x="15686443" y="1765300"/>
                  </a:lnTo>
                  <a:lnTo>
                    <a:pt x="15693632" y="1816100"/>
                  </a:lnTo>
                  <a:lnTo>
                    <a:pt x="15702014" y="1854200"/>
                  </a:lnTo>
                  <a:lnTo>
                    <a:pt x="15711539" y="1892300"/>
                  </a:lnTo>
                  <a:lnTo>
                    <a:pt x="15722232" y="1943100"/>
                  </a:lnTo>
                  <a:lnTo>
                    <a:pt x="15734056" y="1981200"/>
                  </a:lnTo>
                  <a:lnTo>
                    <a:pt x="15746997" y="2019300"/>
                  </a:lnTo>
                  <a:lnTo>
                    <a:pt x="15761069" y="2057400"/>
                  </a:lnTo>
                  <a:lnTo>
                    <a:pt x="15776232" y="2095500"/>
                  </a:lnTo>
                  <a:lnTo>
                    <a:pt x="15779496" y="2105698"/>
                  </a:lnTo>
                  <a:lnTo>
                    <a:pt x="0" y="2105698"/>
                  </a:lnTo>
                  <a:lnTo>
                    <a:pt x="0" y="2414841"/>
                  </a:lnTo>
                  <a:lnTo>
                    <a:pt x="15937103" y="2414841"/>
                  </a:lnTo>
                  <a:lnTo>
                    <a:pt x="18287988" y="2414854"/>
                  </a:lnTo>
                  <a:lnTo>
                    <a:pt x="18287988" y="159131"/>
                  </a:lnTo>
                  <a:close/>
                </a:path>
              </a:pathLst>
            </a:custGeom>
            <a:solidFill>
              <a:srgbClr val="8504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5818408" y="7995515"/>
              <a:ext cx="2470150" cy="2291715"/>
            </a:xfrm>
            <a:custGeom>
              <a:avLst/>
              <a:gdLst/>
              <a:ahLst/>
              <a:cxnLst/>
              <a:rect l="l" t="t" r="r" b="b"/>
              <a:pathLst>
                <a:path w="2470150" h="2291715">
                  <a:moveTo>
                    <a:pt x="289242" y="2291484"/>
                  </a:moveTo>
                  <a:lnTo>
                    <a:pt x="258296" y="2246224"/>
                  </a:lnTo>
                  <a:lnTo>
                    <a:pt x="234186" y="2208542"/>
                  </a:lnTo>
                  <a:lnTo>
                    <a:pt x="211172" y="2170409"/>
                  </a:lnTo>
                  <a:lnTo>
                    <a:pt x="189313" y="2131929"/>
                  </a:lnTo>
                  <a:lnTo>
                    <a:pt x="168483" y="2092875"/>
                  </a:lnTo>
                  <a:lnTo>
                    <a:pt x="148837" y="2053516"/>
                  </a:lnTo>
                  <a:lnTo>
                    <a:pt x="130342" y="2013791"/>
                  </a:lnTo>
                  <a:lnTo>
                    <a:pt x="113011" y="1973721"/>
                  </a:lnTo>
                  <a:lnTo>
                    <a:pt x="96858" y="1933327"/>
                  </a:lnTo>
                  <a:lnTo>
                    <a:pt x="81898" y="1892629"/>
                  </a:lnTo>
                  <a:lnTo>
                    <a:pt x="68144" y="1851650"/>
                  </a:lnTo>
                  <a:lnTo>
                    <a:pt x="55610" y="1810410"/>
                  </a:lnTo>
                  <a:lnTo>
                    <a:pt x="44310" y="1768931"/>
                  </a:lnTo>
                  <a:lnTo>
                    <a:pt x="34257" y="1727233"/>
                  </a:lnTo>
                  <a:lnTo>
                    <a:pt x="25467" y="1685337"/>
                  </a:lnTo>
                  <a:lnTo>
                    <a:pt x="17952" y="1643265"/>
                  </a:lnTo>
                  <a:lnTo>
                    <a:pt x="11727" y="1601038"/>
                  </a:lnTo>
                  <a:lnTo>
                    <a:pt x="6805" y="1558677"/>
                  </a:lnTo>
                  <a:lnTo>
                    <a:pt x="3201" y="1516203"/>
                  </a:lnTo>
                  <a:lnTo>
                    <a:pt x="928" y="1473637"/>
                  </a:lnTo>
                  <a:lnTo>
                    <a:pt x="0" y="1431000"/>
                  </a:lnTo>
                  <a:lnTo>
                    <a:pt x="430" y="1388314"/>
                  </a:lnTo>
                  <a:lnTo>
                    <a:pt x="2234" y="1345599"/>
                  </a:lnTo>
                  <a:lnTo>
                    <a:pt x="5425" y="1302876"/>
                  </a:lnTo>
                  <a:lnTo>
                    <a:pt x="10017" y="1260168"/>
                  </a:lnTo>
                  <a:lnTo>
                    <a:pt x="16023" y="1217494"/>
                  </a:lnTo>
                  <a:lnTo>
                    <a:pt x="23457" y="1174876"/>
                  </a:lnTo>
                  <a:lnTo>
                    <a:pt x="32334" y="1132335"/>
                  </a:lnTo>
                  <a:lnTo>
                    <a:pt x="42668" y="1089892"/>
                  </a:lnTo>
                  <a:lnTo>
                    <a:pt x="54456" y="1047621"/>
                  </a:lnTo>
                  <a:lnTo>
                    <a:pt x="67645" y="1005742"/>
                  </a:lnTo>
                  <a:lnTo>
                    <a:pt x="82168" y="964451"/>
                  </a:lnTo>
                  <a:lnTo>
                    <a:pt x="97938" y="923956"/>
                  </a:lnTo>
                  <a:lnTo>
                    <a:pt x="114960" y="884184"/>
                  </a:lnTo>
                  <a:lnTo>
                    <a:pt x="133209" y="845144"/>
                  </a:lnTo>
                  <a:lnTo>
                    <a:pt x="152663" y="806847"/>
                  </a:lnTo>
                  <a:lnTo>
                    <a:pt x="173298" y="769303"/>
                  </a:lnTo>
                  <a:lnTo>
                    <a:pt x="195091" y="732521"/>
                  </a:lnTo>
                  <a:lnTo>
                    <a:pt x="218019" y="696513"/>
                  </a:lnTo>
                  <a:lnTo>
                    <a:pt x="242059" y="661287"/>
                  </a:lnTo>
                  <a:lnTo>
                    <a:pt x="267188" y="626855"/>
                  </a:lnTo>
                  <a:lnTo>
                    <a:pt x="293382" y="593226"/>
                  </a:lnTo>
                  <a:lnTo>
                    <a:pt x="320619" y="560411"/>
                  </a:lnTo>
                  <a:lnTo>
                    <a:pt x="348875" y="528419"/>
                  </a:lnTo>
                  <a:lnTo>
                    <a:pt x="378127" y="497260"/>
                  </a:lnTo>
                  <a:lnTo>
                    <a:pt x="408351" y="466946"/>
                  </a:lnTo>
                  <a:lnTo>
                    <a:pt x="439526" y="437485"/>
                  </a:lnTo>
                  <a:lnTo>
                    <a:pt x="471627" y="408889"/>
                  </a:lnTo>
                  <a:lnTo>
                    <a:pt x="504631" y="381166"/>
                  </a:lnTo>
                  <a:lnTo>
                    <a:pt x="538516" y="354328"/>
                  </a:lnTo>
                  <a:lnTo>
                    <a:pt x="573257" y="328384"/>
                  </a:lnTo>
                  <a:lnTo>
                    <a:pt x="608833" y="303344"/>
                  </a:lnTo>
                  <a:lnTo>
                    <a:pt x="645219" y="279219"/>
                  </a:lnTo>
                  <a:lnTo>
                    <a:pt x="682393" y="256018"/>
                  </a:lnTo>
                  <a:lnTo>
                    <a:pt x="720331" y="233752"/>
                  </a:lnTo>
                  <a:lnTo>
                    <a:pt x="759011" y="212431"/>
                  </a:lnTo>
                  <a:lnTo>
                    <a:pt x="798408" y="192065"/>
                  </a:lnTo>
                  <a:lnTo>
                    <a:pt x="838501" y="172665"/>
                  </a:lnTo>
                  <a:lnTo>
                    <a:pt x="879265" y="154239"/>
                  </a:lnTo>
                  <a:lnTo>
                    <a:pt x="920678" y="136798"/>
                  </a:lnTo>
                  <a:lnTo>
                    <a:pt x="962716" y="120353"/>
                  </a:lnTo>
                  <a:lnTo>
                    <a:pt x="1005356" y="104914"/>
                  </a:lnTo>
                  <a:lnTo>
                    <a:pt x="1048576" y="90490"/>
                  </a:lnTo>
                  <a:lnTo>
                    <a:pt x="1092352" y="77092"/>
                  </a:lnTo>
                  <a:lnTo>
                    <a:pt x="1136660" y="64729"/>
                  </a:lnTo>
                  <a:lnTo>
                    <a:pt x="1181478" y="53413"/>
                  </a:lnTo>
                  <a:lnTo>
                    <a:pt x="1226782" y="43152"/>
                  </a:lnTo>
                  <a:lnTo>
                    <a:pt x="1272550" y="33958"/>
                  </a:lnTo>
                  <a:lnTo>
                    <a:pt x="1318758" y="25840"/>
                  </a:lnTo>
                  <a:lnTo>
                    <a:pt x="1365383" y="18809"/>
                  </a:lnTo>
                  <a:lnTo>
                    <a:pt x="1412401" y="12874"/>
                  </a:lnTo>
                  <a:lnTo>
                    <a:pt x="1459790" y="8045"/>
                  </a:lnTo>
                  <a:lnTo>
                    <a:pt x="1507527" y="4333"/>
                  </a:lnTo>
                  <a:lnTo>
                    <a:pt x="1555588" y="1748"/>
                  </a:lnTo>
                  <a:lnTo>
                    <a:pt x="1603950" y="300"/>
                  </a:lnTo>
                  <a:lnTo>
                    <a:pt x="1652590" y="0"/>
                  </a:lnTo>
                  <a:lnTo>
                    <a:pt x="1701485" y="856"/>
                  </a:lnTo>
                  <a:lnTo>
                    <a:pt x="1750612" y="2879"/>
                  </a:lnTo>
                  <a:lnTo>
                    <a:pt x="1799947" y="6080"/>
                  </a:lnTo>
                  <a:lnTo>
                    <a:pt x="1849468" y="10468"/>
                  </a:lnTo>
                  <a:lnTo>
                    <a:pt x="1899150" y="16054"/>
                  </a:lnTo>
                  <a:lnTo>
                    <a:pt x="1948972" y="22848"/>
                  </a:lnTo>
                  <a:lnTo>
                    <a:pt x="1998909" y="30859"/>
                  </a:lnTo>
                  <a:lnTo>
                    <a:pt x="2048940" y="40098"/>
                  </a:lnTo>
                  <a:lnTo>
                    <a:pt x="2099040" y="50576"/>
                  </a:lnTo>
                  <a:lnTo>
                    <a:pt x="2149186" y="62301"/>
                  </a:lnTo>
                  <a:lnTo>
                    <a:pt x="2199356" y="75285"/>
                  </a:lnTo>
                  <a:lnTo>
                    <a:pt x="2249498" y="89529"/>
                  </a:lnTo>
                  <a:lnTo>
                    <a:pt x="2299345" y="104965"/>
                  </a:lnTo>
                  <a:lnTo>
                    <a:pt x="2348473" y="121456"/>
                  </a:lnTo>
                  <a:lnTo>
                    <a:pt x="2396895" y="138989"/>
                  </a:lnTo>
                  <a:lnTo>
                    <a:pt x="2444598" y="157542"/>
                  </a:lnTo>
                  <a:lnTo>
                    <a:pt x="2469590" y="167947"/>
                  </a:lnTo>
                  <a:lnTo>
                    <a:pt x="2469590" y="2291484"/>
                  </a:lnTo>
                  <a:lnTo>
                    <a:pt x="289242" y="22914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41035" y="8431313"/>
              <a:ext cx="2095499" cy="170497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9</Words>
  <Application>Microsoft Office PowerPoint</Application>
  <PresentationFormat>Apresentação na tela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Office Theme</vt:lpstr>
      <vt:lpstr>III WORKSHOP MINEIRO DE CIÊNCIAS FORENSES</vt:lpstr>
      <vt:lpstr>Título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INSIRA O TÍTULO</dc:title>
  <dc:creator>Gabriel Sarreta</dc:creator>
  <cp:keywords>DAFYJUf-fkk,BAD68m99-nY</cp:keywords>
  <cp:lastModifiedBy>MASTER</cp:lastModifiedBy>
  <cp:revision>3</cp:revision>
  <dcterms:created xsi:type="dcterms:W3CDTF">2023-01-20T02:31:23Z</dcterms:created>
  <dcterms:modified xsi:type="dcterms:W3CDTF">2023-01-30T17:51:31Z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2023-01-20T00:00:00Z</vt:filetime>
  </property>
  <property fmtid="{D5CDD505-2E9C-101B-9397-08002B2CF9AE}" pid="3" name="Creator">
    <vt:lpwstr>Canva</vt:lpwstr>
  </property>
  <property fmtid="{D5CDD505-2E9C-101B-9397-08002B2CF9AE}" pid="4" name="LastSaved">
    <vt:filetime>2023-01-20T00:00:00Z</vt:filetime>
  </property>
</Properties>
</file>