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1" r:id="rId4"/>
    <p:sldId id="272" r:id="rId5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CA2AA1-3AFE-4C6B-BB7D-81F2F671F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829D2C-3AD5-4C4E-9948-F52BD2000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925021-F14C-4162-95AC-84A2D8643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A3A143-8A2E-4893-A4D8-FEB050073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4FE18-13EE-4C6E-9B22-3EFF9C4AA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88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FAB50-C0D7-4252-A72C-0EB1388D1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2049A0-554C-4275-BD2A-97D546AA4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E9F7DF4-85C6-462B-9201-F54A9B018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781EB3-7900-4AC5-BCA9-6D1275C64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7565FD-91C9-4975-A40B-203B0A513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36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D93383-2E3A-4569-887A-ED0BC5AEC7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C5F834-1499-4AF6-A4B3-431F41D7A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EA32AA-963B-4E15-9924-4635B4C6F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0E3709-7ED5-4CD5-BFD3-6B6441BA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143FAD-E5FD-4F52-B175-01C42D54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93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7ACE6-34E0-46ED-B881-BA515DFD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C28BF5-BEA9-4FAD-8FA4-4A85B814D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CABF06-1F75-4733-BEBB-3A1FE6CDF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141EFA-B54D-432C-A27D-497C0E1E3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A68EBD-3D56-49D1-826C-157A2ACF2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0966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DB2FA-B297-4240-BBD1-9111FEBD4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5FC3FF-72B6-45F7-B60D-70AC5D76A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E415A5-3ECF-499C-8B1A-711208ED9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641F7E-C850-44DE-80F6-7DF895415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19BCC9-D213-41F4-A054-51A3DF0D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14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DCD71-F183-4896-8CF2-A5E415568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3A5A68-0CFC-4C6C-99D0-4A9757EC4C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DDB181-FCCB-402D-A573-64A91D1CE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396E0C7-10F4-4203-BB61-BF887489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87507F-E86A-4F03-A4FD-F6AB37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BECF835-7627-4306-8E32-FD34FE7FA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558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D223E-50C0-4F5E-AB4E-5281AF28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F44B05-9B85-4FE2-B5B1-F84940C5C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9D3AF9-6891-46D7-B139-BE6EC2D86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B721D6B-B15E-4E4D-8922-2C0546A4EC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605F229-CEB4-4D91-8E15-14E5A1509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E8627FE-BD19-4B3D-A0C4-3940A9FFA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6246279-C8D0-4F2E-95FB-58621FA03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6632D6F-4F19-4ABA-9ACA-9C887FE39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271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C73C7-6A58-4264-A46D-1F396F7C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AF07F64-F0DF-44B0-B0F8-5882B5D6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67B7498-04D0-4445-9545-F1E644BE6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14FA5C-73AB-4E54-BD8E-CFD6815F3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49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A19DE5-0D60-4640-8870-6D9F7707A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40F561B-0165-4828-89B1-22CD47F6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152D2FB-FCCD-4C1E-9A33-B79F41B01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21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B5D1E-1351-457F-88E7-237816A65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79F2EC-0ED5-4371-8BE3-3F283A8FA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35FFFE-E654-4757-B6E8-F4B8135E6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605F78-779D-49C0-B30D-456C2FD7B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B42CDAC-3390-4CC9-A2B0-6F25FD629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3FDE9E-7748-4F14-BE3B-8F9A1322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612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4CDE6-7288-497C-8BAA-A7440C436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7CE280-6AF6-43D8-A17D-9B2CCE3D8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AFA1A1-75A9-499D-A424-BB9ACABCE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61AF5F-EFE8-4B21-BC85-A83D8E3A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E7B3B79-0B6C-4FBB-A2DA-E071A16C4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096F8FF-BA8D-4174-B540-72D155F01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58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40D99A0-B5A3-4A03-AAA6-E7065D1DD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DEF261-99C9-4E72-B33F-903C8C284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75A3F2-99F7-4FA7-985E-8ED95EA81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9DBC9-69C9-46BC-BE8A-53B47C8A49BC}" type="datetimeFigureOut">
              <a:rPr lang="pt-BR" smtClean="0"/>
              <a:t>06/07/2021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4D4D76-D949-4370-A3A1-88422A118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13C458-7BB6-485A-A9CA-94A0E5324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277D3-CC50-4059-831E-EB9D7FC3BD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11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4EC9474-41F8-4256-A02A-F8E43AD5FB3E}"/>
              </a:ext>
            </a:extLst>
          </p:cNvPr>
          <p:cNvSpPr txBox="1"/>
          <p:nvPr/>
        </p:nvSpPr>
        <p:spPr>
          <a:xfrm>
            <a:off x="207603" y="1662906"/>
            <a:ext cx="4652171" cy="1461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2400" b="1" dirty="0"/>
              <a:t>Comissão</a:t>
            </a:r>
            <a:r>
              <a:rPr lang="pt-BR" sz="2200" b="1" dirty="0"/>
              <a:t> Examinadora: </a:t>
            </a:r>
          </a:p>
          <a:p>
            <a:r>
              <a:rPr lang="pt-BR" sz="2000" dirty="0"/>
              <a:t>Profa. Ariete Righi (Presidente)</a:t>
            </a:r>
          </a:p>
          <a:p>
            <a:r>
              <a:rPr lang="pt-BR" sz="2000" dirty="0"/>
              <a:t>Prof. </a:t>
            </a:r>
            <a:r>
              <a:rPr lang="pt-BR" sz="2000" dirty="0" err="1"/>
              <a:t>Myriano</a:t>
            </a:r>
            <a:r>
              <a:rPr lang="pt-BR" sz="2000" dirty="0"/>
              <a:t> Henriques de Oliveira Junior </a:t>
            </a:r>
          </a:p>
          <a:p>
            <a:r>
              <a:rPr lang="pt-BR" sz="2000" dirty="0"/>
              <a:t>Prof. </a:t>
            </a:r>
            <a:r>
              <a:rPr lang="pt-BR" sz="2000" dirty="0" err="1"/>
              <a:t>Walber</a:t>
            </a:r>
            <a:r>
              <a:rPr lang="pt-BR" sz="2000" dirty="0"/>
              <a:t> Hugo de Brito (Secretário)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B18FAA3-10E3-4276-9633-384E81539B1F}"/>
              </a:ext>
            </a:extLst>
          </p:cNvPr>
          <p:cNvSpPr txBox="1"/>
          <p:nvPr/>
        </p:nvSpPr>
        <p:spPr>
          <a:xfrm>
            <a:off x="207603" y="5922161"/>
            <a:ext cx="9418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Apuração do Resultado Final: </a:t>
            </a:r>
            <a:r>
              <a:rPr lang="pt-BR" sz="2200" dirty="0"/>
              <a:t>09/07/2021 – Sexta-feira à partir das 08:00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F4DBF9C-588E-4A80-8109-B19F58477A57}"/>
              </a:ext>
            </a:extLst>
          </p:cNvPr>
          <p:cNvSpPr txBox="1"/>
          <p:nvPr/>
        </p:nvSpPr>
        <p:spPr>
          <a:xfrm>
            <a:off x="3048000" y="15246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</a:t>
            </a:r>
            <a:r>
              <a:rPr lang="pt-BR" b="1" dirty="0">
                <a:latin typeface="Arial" panose="020B0604020202020204" pitchFamily="34" charset="0"/>
                <a:ea typeface="Times New Roman" panose="02020603050405020304" pitchFamily="18" charset="0"/>
              </a:rPr>
              <a:t>832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9FF9DE4-9E97-426C-94D2-15D020C5022D}"/>
              </a:ext>
            </a:extLst>
          </p:cNvPr>
          <p:cNvSpPr txBox="1"/>
          <p:nvPr/>
        </p:nvSpPr>
        <p:spPr>
          <a:xfrm>
            <a:off x="3103418" y="574260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DF6F2C8-2C05-45F7-BAB2-8422D9F933D7}"/>
              </a:ext>
            </a:extLst>
          </p:cNvPr>
          <p:cNvSpPr txBox="1"/>
          <p:nvPr/>
        </p:nvSpPr>
        <p:spPr>
          <a:xfrm>
            <a:off x="207603" y="4630264"/>
            <a:ext cx="92042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Análise de “Curriculum Vitae”: </a:t>
            </a:r>
            <a:r>
              <a:rPr lang="pt-BR" sz="2200" dirty="0"/>
              <a:t>06/07/2021 – Terça-feira de 14:00 até 16:00</a:t>
            </a:r>
          </a:p>
          <a:p>
            <a:r>
              <a:rPr lang="pt-BR" sz="2200" dirty="0"/>
              <a:t>                                                         07/07/2021 – Quarta-feira de 14:00 até 16:00</a:t>
            </a:r>
          </a:p>
          <a:p>
            <a:r>
              <a:rPr lang="pt-BR" sz="2200" dirty="0"/>
              <a:t>           			              08/07/2021 – Quinta-feira de 14:00 até 16:00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9710306-9213-481F-9434-0DF5C2B98405}"/>
              </a:ext>
            </a:extLst>
          </p:cNvPr>
          <p:cNvSpPr txBox="1"/>
          <p:nvPr/>
        </p:nvSpPr>
        <p:spPr>
          <a:xfrm>
            <a:off x="281494" y="3216796"/>
            <a:ext cx="84653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Início da entrevistas: </a:t>
            </a:r>
            <a:r>
              <a:rPr lang="pt-BR" sz="2200" dirty="0"/>
              <a:t>06/07/2021 – Terça-feira entre 10:00 às 12:10</a:t>
            </a:r>
          </a:p>
          <a:p>
            <a:r>
              <a:rPr lang="pt-BR" sz="2200" dirty="0"/>
              <a:t>                                       07/07/2021 – Quarta-feira entre 08:00 às 12:00</a:t>
            </a:r>
          </a:p>
          <a:p>
            <a:r>
              <a:rPr lang="pt-BR" sz="2200" dirty="0"/>
              <a:t>                                       08/07/2021 – Quinta-feira entre 08:00 às 10:50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D0E78D9-EE8D-4847-AF2E-EDCE74A06F67}"/>
              </a:ext>
            </a:extLst>
          </p:cNvPr>
          <p:cNvSpPr txBox="1"/>
          <p:nvPr/>
        </p:nvSpPr>
        <p:spPr>
          <a:xfrm>
            <a:off x="207603" y="1259077"/>
            <a:ext cx="9662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08:00 Abertura do Concurso (Definição do Secretário e realização da Chamada)</a:t>
            </a:r>
          </a:p>
        </p:txBody>
      </p:sp>
    </p:spTree>
    <p:extLst>
      <p:ext uri="{BB962C8B-B14F-4D97-AF65-F5344CB8AC3E}">
        <p14:creationId xmlns:p14="http://schemas.microsoft.com/office/powerpoint/2010/main" val="360397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4EC9474-41F8-4256-A02A-F8E43AD5FB3E}"/>
              </a:ext>
            </a:extLst>
          </p:cNvPr>
          <p:cNvSpPr txBox="1"/>
          <p:nvPr/>
        </p:nvSpPr>
        <p:spPr>
          <a:xfrm>
            <a:off x="4162928" y="1176490"/>
            <a:ext cx="3686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dirty="0"/>
              <a:t>Data : </a:t>
            </a:r>
            <a:r>
              <a:rPr lang="pt-BR" sz="2000" b="1" dirty="0"/>
              <a:t>06/07/2021 (Terça-feira)</a:t>
            </a:r>
            <a:endParaRPr lang="pt-BR" sz="2000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FF77207-455E-4D87-96BE-BCE371DCF61C}"/>
              </a:ext>
            </a:extLst>
          </p:cNvPr>
          <p:cNvSpPr txBox="1"/>
          <p:nvPr/>
        </p:nvSpPr>
        <p:spPr>
          <a:xfrm>
            <a:off x="3013580" y="437714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4E5CDC7-95AC-4935-B711-62E82F04E007}"/>
              </a:ext>
            </a:extLst>
          </p:cNvPr>
          <p:cNvSpPr txBox="1"/>
          <p:nvPr/>
        </p:nvSpPr>
        <p:spPr>
          <a:xfrm>
            <a:off x="3041485" y="6838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832,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EA09332-E2F9-4CF8-8B4D-67E9AA9606B4}"/>
              </a:ext>
            </a:extLst>
          </p:cNvPr>
          <p:cNvSpPr txBox="1"/>
          <p:nvPr/>
        </p:nvSpPr>
        <p:spPr>
          <a:xfrm>
            <a:off x="432949" y="1920593"/>
            <a:ext cx="7030033" cy="4869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000" dirty="0"/>
              <a:t>10:00 – ALISSON CARLOS KROHLING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10:10 – ALVARO MAURICIO LADINO GÓMEZ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10:20 – ANA LAURA CURCIO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10:30 – ANA PAULA ALVES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10:40 – ARTHUR CESAR DINALI VIGLIONI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10:50 – ARTUR SORIANI ALVES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11:00 – AUGUSTO DE LELIS ARAÚJO </a:t>
            </a:r>
            <a:r>
              <a:rPr lang="pt-BR" sz="2000" b="1" dirty="0"/>
              <a:t>(AUSENTE)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11:10 – PAUSA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11:20 – BRUNO RANDAL DE OLIVEIRA </a:t>
            </a:r>
            <a:r>
              <a:rPr lang="pt-BR" sz="2000" b="1" dirty="0"/>
              <a:t>(AUSENTE)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11:30 – CARLOS JULIO MONTANO VALENCIA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11:40 – CLIVER DA ROCHA SILVA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12:00 – DEBORA CRISTINA KAWASAKI CODOGNATO </a:t>
            </a:r>
            <a:r>
              <a:rPr lang="pt-BR" sz="2000" b="1" dirty="0"/>
              <a:t>(AUSENTE)</a:t>
            </a:r>
          </a:p>
          <a:p>
            <a:pPr>
              <a:lnSpc>
                <a:spcPct val="120000"/>
              </a:lnSpc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09789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7FF77207-455E-4D87-96BE-BCE371DCF61C}"/>
              </a:ext>
            </a:extLst>
          </p:cNvPr>
          <p:cNvSpPr txBox="1"/>
          <p:nvPr/>
        </p:nvSpPr>
        <p:spPr>
          <a:xfrm>
            <a:off x="3013580" y="437714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4E5CDC7-95AC-4935-B711-62E82F04E007}"/>
              </a:ext>
            </a:extLst>
          </p:cNvPr>
          <p:cNvSpPr txBox="1"/>
          <p:nvPr/>
        </p:nvSpPr>
        <p:spPr>
          <a:xfrm>
            <a:off x="3041485" y="6838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832,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99FF5CE-5E32-4223-A52C-1D579F44BE4D}"/>
              </a:ext>
            </a:extLst>
          </p:cNvPr>
          <p:cNvSpPr txBox="1"/>
          <p:nvPr/>
        </p:nvSpPr>
        <p:spPr>
          <a:xfrm>
            <a:off x="3970688" y="1112168"/>
            <a:ext cx="42506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b="1" dirty="0"/>
              <a:t>Data: 07/07/2021 (Quarta-feira)</a:t>
            </a:r>
            <a:endParaRPr lang="pt-BR" sz="20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7898C0D-F726-42FF-AD16-0F32900CC2C9}"/>
              </a:ext>
            </a:extLst>
          </p:cNvPr>
          <p:cNvSpPr txBox="1"/>
          <p:nvPr/>
        </p:nvSpPr>
        <p:spPr>
          <a:xfrm>
            <a:off x="5757951" y="1760781"/>
            <a:ext cx="5949379" cy="405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pt-BR" dirty="0"/>
              <a:t>10:00 – 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JULIANA ROCHA FREITAS</a:t>
            </a:r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10:10 – 10:19 – </a:t>
            </a:r>
            <a:r>
              <a:rPr lang="pt-BR" dirty="0">
                <a:solidFill>
                  <a:srgbClr val="0070C0"/>
                </a:solidFill>
              </a:rPr>
              <a:t>Pausa Café </a:t>
            </a:r>
          </a:p>
          <a:p>
            <a:pPr>
              <a:lnSpc>
                <a:spcPct val="120000"/>
              </a:lnSpc>
            </a:pPr>
            <a:r>
              <a:rPr lang="pt-BR" dirty="0"/>
              <a:t>10:20 – 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LEONARDO DA SILVA SOUZA </a:t>
            </a:r>
            <a:r>
              <a:rPr lang="pt-BR" sz="1800" b="1" dirty="0"/>
              <a:t>(AUSENTE)</a:t>
            </a:r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10:30 – PAUSA</a:t>
            </a:r>
          </a:p>
          <a:p>
            <a:pPr>
              <a:lnSpc>
                <a:spcPct val="120000"/>
              </a:lnSpc>
            </a:pPr>
            <a:r>
              <a:rPr lang="pt-BR" dirty="0"/>
              <a:t>10:40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LUANA APARECIDA DOS REIS</a:t>
            </a:r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10:50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LUCAS DE ASSIS GONÇALVES </a:t>
            </a:r>
            <a:r>
              <a:rPr lang="pt-BR" sz="1800" b="1" dirty="0"/>
              <a:t>(AUSENTE)</a:t>
            </a:r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11:00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LUCAS FELIPE BEZERRA DE MELO OLIVEIRA</a:t>
            </a:r>
          </a:p>
          <a:p>
            <a:pPr>
              <a:lnSpc>
                <a:spcPct val="120000"/>
              </a:lnSpc>
            </a:pPr>
            <a:r>
              <a:rPr lang="pt-BR" dirty="0"/>
              <a:t>11:10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LUÍS FELIPE LONGO MICCHI</a:t>
            </a:r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11:20 – PAUSA</a:t>
            </a:r>
          </a:p>
          <a:p>
            <a:pPr>
              <a:lnSpc>
                <a:spcPct val="120000"/>
              </a:lnSpc>
            </a:pPr>
            <a:r>
              <a:rPr lang="pt-BR" dirty="0"/>
              <a:t>11:30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MARCELO HIDALGO CARDENUTO </a:t>
            </a:r>
            <a:r>
              <a:rPr lang="pt-BR" sz="1800" b="1" dirty="0"/>
              <a:t>(AUSENTE)</a:t>
            </a:r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11:40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MARCENILDA AMORIM LIMA</a:t>
            </a:r>
            <a:endParaRPr lang="pt-BR" dirty="0"/>
          </a:p>
          <a:p>
            <a:pPr>
              <a:lnSpc>
                <a:spcPct val="120000"/>
              </a:lnSpc>
            </a:pPr>
            <a:r>
              <a:rPr lang="pt-BR" dirty="0"/>
              <a:t>11:50 – 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 LUIZA BARBOSA PERTENCE</a:t>
            </a:r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5AEE9B1-B3CA-41D7-95D0-0AFE86B99590}"/>
              </a:ext>
            </a:extLst>
          </p:cNvPr>
          <p:cNvSpPr txBox="1"/>
          <p:nvPr/>
        </p:nvSpPr>
        <p:spPr>
          <a:xfrm>
            <a:off x="348889" y="1760781"/>
            <a:ext cx="5329382" cy="449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000" dirty="0"/>
              <a:t>08:00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DÉBORAH REIS ALVARENGA ROMANO</a:t>
            </a:r>
            <a:r>
              <a:rPr lang="pt-BR" sz="2000" dirty="0"/>
              <a:t> </a:t>
            </a:r>
          </a:p>
          <a:p>
            <a:pPr>
              <a:lnSpc>
                <a:spcPct val="120000"/>
              </a:lnSpc>
            </a:pPr>
            <a:r>
              <a:rPr lang="pt-BR" sz="2000" dirty="0"/>
              <a:t>08:10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DIOGO RUBIO SANT ANNA DAS DORES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08:20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ELCIO DECCACHE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08:30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ESDRAS BARBOSA DOS SANTOS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08:40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CARVALHO RODRIGUES DA SILVEIRA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08:50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EMANOEL CHAVES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09:00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FILIPE HENRIQUE DE CASTRO MENEZES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09:10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GABRIELA CORDEIRO SILVA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09:20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GIOVANNI OTALORA PATINO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09:30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GUSTAVO HENRIQUE SILVA NEVES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09:40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JONATHAS HANIEL CASTRO SILVA</a:t>
            </a: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09:50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JOSÉ COELHO NETO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41495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7FF77207-455E-4D87-96BE-BCE371DCF61C}"/>
              </a:ext>
            </a:extLst>
          </p:cNvPr>
          <p:cNvSpPr txBox="1"/>
          <p:nvPr/>
        </p:nvSpPr>
        <p:spPr>
          <a:xfrm>
            <a:off x="3013580" y="437714"/>
            <a:ext cx="59851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PROCESSO SELETIVO PARA PROFESSOR SUBSTITUTO - DEPARTAMENTO DE FÍSICA -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ICEx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4E5CDC7-95AC-4935-B711-62E82F04E007}"/>
              </a:ext>
            </a:extLst>
          </p:cNvPr>
          <p:cNvSpPr txBox="1"/>
          <p:nvPr/>
        </p:nvSpPr>
        <p:spPr>
          <a:xfrm>
            <a:off x="3041485" y="6838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EDITAL Nº 832, DE 28 DE MAIO DE 2021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99FF5CE-5E32-4223-A52C-1D579F44BE4D}"/>
              </a:ext>
            </a:extLst>
          </p:cNvPr>
          <p:cNvSpPr txBox="1"/>
          <p:nvPr/>
        </p:nvSpPr>
        <p:spPr>
          <a:xfrm>
            <a:off x="3964173" y="1194496"/>
            <a:ext cx="42506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b="1" dirty="0"/>
              <a:t>Data: 08/07/2021 (Quinta-feira)</a:t>
            </a:r>
            <a:endParaRPr lang="pt-BR" sz="2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5AEE9B1-B3CA-41D7-95D0-0AFE86B99590}"/>
              </a:ext>
            </a:extLst>
          </p:cNvPr>
          <p:cNvSpPr txBox="1"/>
          <p:nvPr/>
        </p:nvSpPr>
        <p:spPr>
          <a:xfrm>
            <a:off x="221673" y="1998608"/>
            <a:ext cx="6485825" cy="4061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pt-BR" sz="2000" dirty="0"/>
              <a:t>08:00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MATEUS HENRIQUE DE ALMEIDA</a:t>
            </a:r>
            <a:r>
              <a:rPr lang="pt-BR" sz="2000" dirty="0"/>
              <a:t> 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08:10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MICHEL DE ALMEIDA FRANÇA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08:20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NATHALIA LEAL MARINHO COSTA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08:30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NEIL M DE LA CRUZ C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08:40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OSVALDO CAMARGO BOTELHO DOS SANTOS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08:50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OTACÍLIO RICARDO GONÇALVES DE MIRANDA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09:00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PEDRO LANA GASTELOIS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09:10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QUÉSIA DE FREITAS SILVA FONSECA RODRIGUES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09:20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RAFAEL RAMON FERREIRA </a:t>
            </a:r>
            <a:r>
              <a:rPr lang="pt-BR" sz="2000" b="1" dirty="0"/>
              <a:t>(AUSENTE)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09:30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RAFAEL TOMAZ DA SILVA</a:t>
            </a:r>
            <a:endParaRPr lang="pt-BR" sz="20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76D52E5-8143-41E8-9632-37DA0F37BEDD}"/>
              </a:ext>
            </a:extLst>
          </p:cNvPr>
          <p:cNvSpPr txBox="1"/>
          <p:nvPr/>
        </p:nvSpPr>
        <p:spPr>
          <a:xfrm>
            <a:off x="6707498" y="1998608"/>
            <a:ext cx="5329382" cy="286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pt-BR" sz="2000" dirty="0"/>
              <a:t>09:40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RICHARD JAVIER CARABALLO VIVAS</a:t>
            </a:r>
            <a:r>
              <a:rPr lang="pt-BR" sz="2000" dirty="0"/>
              <a:t> 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09:50 – PAUSA</a:t>
            </a:r>
          </a:p>
          <a:p>
            <a:pPr>
              <a:lnSpc>
                <a:spcPct val="130000"/>
              </a:lnSpc>
            </a:pPr>
            <a:r>
              <a:rPr lang="pt-BR" sz="2000" dirty="0"/>
              <a:t>10:00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THIAGO </a:t>
            </a:r>
            <a:r>
              <a:rPr lang="pt-B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LUIS SCHNEIDER </a:t>
            </a:r>
            <a:r>
              <a:rPr lang="pt-BR" sz="2000" b="1"/>
              <a:t>(AUSENTE)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10:10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VALDIVÂNIA ALBUQUERQUE DO NASCIMENTO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10:20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VIVIANE MACIEL DE ALMEIDA LAGE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10:30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WESCLEY WALISON VALERIANO</a:t>
            </a:r>
            <a:endParaRPr lang="pt-BR" sz="2000" dirty="0"/>
          </a:p>
          <a:p>
            <a:pPr>
              <a:lnSpc>
                <a:spcPct val="130000"/>
              </a:lnSpc>
            </a:pPr>
            <a:r>
              <a:rPr lang="pt-BR" sz="2000" dirty="0"/>
              <a:t>10:40 –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WILLIAM DE CARVALHO VIEIRA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252978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551</Words>
  <Application>Microsoft Office PowerPoint</Application>
  <PresentationFormat>Widescreen</PresentationFormat>
  <Paragraphs>76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Concurso Professor Substituto No 55</dc:title>
  <dc:creator>Ariete Righi</dc:creator>
  <cp:lastModifiedBy>Ariete Righi</cp:lastModifiedBy>
  <cp:revision>96</cp:revision>
  <cp:lastPrinted>2021-07-06T09:16:22Z</cp:lastPrinted>
  <dcterms:created xsi:type="dcterms:W3CDTF">2021-02-07T11:57:55Z</dcterms:created>
  <dcterms:modified xsi:type="dcterms:W3CDTF">2021-07-06T12:29:41Z</dcterms:modified>
</cp:coreProperties>
</file>